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7.0233518691333341</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6.3274844606534328</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0.59992563226458095</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0.63304359267931742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0.17648782067214164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1.842507711681046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0.17648782067214164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0.18728555238554723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6.2687522533547346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6.8919512948976802E-2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0.67203105997836321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0.18735723506430357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1.955982849867608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0.18735723506430446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8.1580533835962754E-2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6.3862166679521311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6.1479112954297674</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0.11191686011046631</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0.12024072645197759</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1.2552960589697628</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0.12024072645197847</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0.2691407281643512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6.4608143073895299</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0.13238641954997732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0.12302363042496633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1.2843491800948872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0.12302363042496633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0.44127306174485614</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0.11254654162942668</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5.6684859542413149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8.4766873003800924E-2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0.11005978786142911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1.149008510096424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0.11005978786142911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0.24779036590336823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4.8084995895710136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0.32507686550745518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0.10476184759186591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1.0936987682370685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0.1047618475918668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4.6077281015428184E-2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7.6538453305172114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6.5142596951567331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0.19582354350719644</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0.16359242249389983</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1.7078815913169283</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0.16359242249389983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0.4159277680682516</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5.1175152624922502</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0.25960004196390418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0.18638213874185183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1.9458029831385204</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0.13083977094649946</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7.5394348582434656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0.21294639452178465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0.11549677765933364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1.2057699092276497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0.11549677765933364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0.41427501792416965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0.11233828257834411</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5.7631878170764503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0.31254143136968615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0.11876555143309631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1.2398954418732577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0.11876555143309542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0.26805053860487238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6.5135225906374004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0.28290032184108149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0.11214325044946527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1.1707595627800371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0.11214325044946527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0.25729693318714375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7.0804036150341911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0.25396179722284717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0.13150995939400101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1.372945245873022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0.13150995939400012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0.16659412057963685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8.0966691905433699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8.0911967035523329</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0.28516828090868263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0.12335196455178021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1.2877769416161025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0.12335196455178021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7.1411595754195645E-2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8.0911967035523329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4.0837532533280836</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0.55013808058377212</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0.19445930573076087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2.0301274561187013</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0.19445930573076087</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0.69750545426253208</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9.4240925591772218E-2</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3.407708357494617</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0.17731853808169262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0.16101394462502139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1.6809626496034715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0.16101394462501961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0.57754039677470725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0.2467162006273913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4.7597981491615524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6.6565586473429192</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0.41088015187364135</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0.21666637844303693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2.2619661324103735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0.21666637844303693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0.6363640269400781</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6.5072688800232017</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0.33252199479772759</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0.17072000975948143</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1.7822925872287172</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0.17072000975948143</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0.61235505038705451</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0.26565409866776246</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5.313372901357007</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0.29982876088103261</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0.4805699078245862</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0.1339792973081062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1.3987247820028088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0.13397929730810532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0.37359545329412391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7.9997443933288306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3.2456653154654829</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0.17490494931205891</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0.11545490857186902</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1.2053328019176881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0.11545490857186991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0.41412483782987097</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0.11817686889924595</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2.07750544686871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0.11627757213802714</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8.5389786320708927E-2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0.89145720761646086</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8.5389786320708261E-2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0.30628434814773087</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0.66917701685539521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1.509925733656069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0.6646379016499161</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0.40810243003637714</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0.11377590630573087</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1.1878042573897571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0.11377590630573087</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0.40810243003637714</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0.23667748799087107</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2.3738383721944318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6.2251412653044902E-2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1.3191731806058113</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0.12635930816367758</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0.45323779342827919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0.11040973552806399</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4.4929117332908106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0.14673249620349793</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0.13996252450662405</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1.4611888217990141</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0.1399625245066245</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0.50203112609529832</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8.5312181827495337E-2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3.9815923202886019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9.309567322002632E-2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0.14343412870879124</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1.4974318752292026</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0.14343412870879213</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0.19401147791281836</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5.0382182864942786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4.4434124384875053</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5.6988011664755653</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0.47352167741222129</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0.1508474092108214</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1.5748254678398705</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0.1508474092108214</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0.54107408380650224</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0.43209465239999645</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4.3708922200640474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0.10539867500279509</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0.13841777882996098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1.4450618969438156</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0.13841777882996098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0.39293637709034268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4.5159326569109632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7.4182568230048762</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0.16731292198249026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0.34684461958789115</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9.669768674830248E-2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1.0095100775619112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9.6697686748303369E-2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1.0924908882071094E-2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7.198578321108732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0.15957413517187291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0.34486214740067211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9.6144988324511793E-2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1.0037399847351542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9.6144988324510905E-2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0.22541624178588471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7.6379353249010196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6.0541444273096046</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0.35856653761511215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0.11185215270932147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1.167720543832294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0.11185215270932058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0.40120212448858883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0.11539765334812824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6.0541444273096046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2.8429523569415731</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6.8027217551696939E-2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0.19452222557822707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2.0307843303649391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0.19452222557822729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0.49317585036067246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2.8429523569415731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5.976166868026966</c:v>
                </c:pt>
                <c:pt idx="1">
                  <c:v>6.5072688800232017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0.11945252637796244</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0.11073827120857072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1.1560917796081434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0.11073827120857072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0.3115113486482759</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6.206478172571785</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5.8219100207393257</c:v>
                </c:pt>
                <c:pt idx="1">
                  <c:v>7.5394348582434656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6.2983127186495844</c:v>
                </c:pt>
                <c:pt idx="1">
                  <c:v>6.3704958019754754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5.1593728979245324</c:v>
                </c:pt>
                <c:pt idx="1">
                  <c:v>5.2925552170138843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5.7521520333987546</c:v>
                </c:pt>
                <c:pt idx="1">
                  <c:v>6.206478172571785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4.3966071374960034</c:v>
                </c:pt>
                <c:pt idx="1">
                  <c:v>4.0985076373821459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5.8236798867006367</c:v>
                </c:pt>
                <c:pt idx="1">
                  <c:v>6.3862166679521311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5.3047703478849826</c:v>
                </c:pt>
                <c:pt idx="1">
                  <c:v>6.2687522533547346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5.8557829673747293</c:v>
                </c:pt>
                <c:pt idx="1">
                  <c:v>5.6684859542413149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4.7995996056793659</c:v>
                </c:pt>
                <c:pt idx="1">
                  <c:v>4.8084995895710136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7.8067818411293572</c:v>
                </c:pt>
                <c:pt idx="1">
                  <c:v>7.0804036150341911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0.26694446321844101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0.11538181684112914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1.2045697346587847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0.11538181684112914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0.17901701117640023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5.2925552170138843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7.4306425371817379</c:v>
                </c:pt>
                <c:pt idx="1">
                  <c:v>6.5135225906374004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5.2976435201334384</c:v>
                </c:pt>
                <c:pt idx="1">
                  <c:v>5.7631878170764503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5.1444922826175397</c:v>
                </c:pt>
                <c:pt idx="1">
                  <c:v>5.1175152624922502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8.0956994730756318</c:v>
                </c:pt>
                <c:pt idx="1">
                  <c:v>8.0966691905433699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5.0312173279864227</c:v>
                </c:pt>
                <c:pt idx="1">
                  <c:v>4.7597981491615524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3.3522981158257381</c:v>
                </c:pt>
                <c:pt idx="1">
                  <c:v>3.407708357494617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8.1663303339024313</c:v>
                </c:pt>
                <c:pt idx="1">
                  <c:v>7.9997443933288306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5.4020462933430906</c:v>
                </c:pt>
                <c:pt idx="1">
                  <c:v>5.313372901357007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4.2311499170251974</c:v>
                </c:pt>
                <c:pt idx="1">
                  <c:v>4.4929117332908106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2.3919985086729252</c:v>
                </c:pt>
                <c:pt idx="1">
                  <c:v>2.07750544686871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0.37155293909632636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0.10901590789076554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1.1381105518764763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0.10901590789076554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0.31663227616268852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6.5259690034345361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2.7586350564323729</c:v>
                </c:pt>
                <c:pt idx="1">
                  <c:v>2.3738383721944318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1.986919244218214</c:v>
                </c:pt>
                <c:pt idx="1">
                  <c:v>1.509925733656069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3.525674171963979</c:v>
                </c:pt>
                <c:pt idx="1">
                  <c:v>3.9815923202886019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4.598887346305121</c:v>
                </c:pt>
                <c:pt idx="1">
                  <c:v>5.0382182864942786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3.2322690721074752</c:v>
                </c:pt>
                <c:pt idx="1">
                  <c:v>4.5159326569109632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3.5462161678931121</c:v>
                </c:pt>
                <c:pt idx="1">
                  <c:v>4.3708922200640474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7.4655436554052006</c:v>
                </c:pt>
                <c:pt idx="1">
                  <c:v>7.6379353249010196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7.4278016559138313</c:v>
                </c:pt>
                <c:pt idx="1">
                  <c:v>7.198578321108732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5.9985870204578893</c:v>
                </c:pt>
                <c:pt idx="1">
                  <c:v>6.0541444273096046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3.118944363581313</c:v>
                </c:pt>
                <c:pt idx="1">
                  <c:v>2.8429523569415731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3.5815383944669321E-2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1.314762116025415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0.1259367866351635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0.18182814364401167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6.3704958019754754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0.27369438823805092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0.11333880926158901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1.1832410265021021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0.11333880926158812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0.40653460806362052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3.7249835318478475E-2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4.0985076373821459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030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RMY | Norfolk and Suffolk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030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RMY | Norfolk and Suffolk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030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RMY | Norfolk and Suffolk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030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RMY | Norfolk and Suffolk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17422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RMY | Norfolk and Suffolk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71.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Norfolk and Suffolk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0626945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0802075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777680422"/>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69695655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09846486"/>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8666393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7501431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932008951"/>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42490046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064216059"/>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06966943"/>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929830905"/>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8824164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798651472"/>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41614532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845045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21541960"/>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9857266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28346026"/>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4632591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399832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580059256"/>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597847610"/>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546082057"/>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154851697"/>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643905812"/>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41733499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020802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838195488"/>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388814456"/>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762705775"/>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456413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6325209"/>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3768932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56387921"/>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4356847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978054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509486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11135313"/>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6481209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948478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804956041"/>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788176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6102333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7535090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115754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81707699"/>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28460651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11591767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42599205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093908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502337421"/>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7237021"/>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116587380"/>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59984607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673907409"/>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730841552"/>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042847160"/>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788442369"/>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6038432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793503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299744586"/>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550182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479034801"/>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3835505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641972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470262207"/>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2460565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221487054"/>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6278772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3419349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69630820"/>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94757279"/>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66211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9253411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9338646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85152083"/>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RMY Norfolk and Suffolk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3678785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3732277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30838392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196763021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08386253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8520780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32041367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05313546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6371182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94301040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98489397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94028610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41955362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55955197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179029003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92897178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77962894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97263234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89379591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35870743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7001764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7609829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25854335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324148384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3989908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40468592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102290254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04361014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268684774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57521795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132925510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439307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9104042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6085654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653737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8891708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47969346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7349744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4020720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2770770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0065028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99272861"/>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95076368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0919773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52387234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189052919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40283027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6982200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411359634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08670577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13584532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45822471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47253588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7803977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24477458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117502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78353616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8964818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1291759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51257205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98135654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67552704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RMY Norfolk and Suffolk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828326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RMY Norfolk and Suffolk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9323</Words>
  <Application>Microsoft Office PowerPoint</Application>
  <PresentationFormat>Widescreen</PresentationFormat>
  <Paragraphs>1076</Paragraphs>
  <Slides>85</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Norfolk and Suffolk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2025-03-21T19:50:16Z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